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77" autoAdjust="0"/>
    <p:restoredTop sz="94660"/>
  </p:normalViewPr>
  <p:slideViewPr>
    <p:cSldViewPr snapToGrid="0">
      <p:cViewPr>
        <p:scale>
          <a:sx n="50" d="100"/>
          <a:sy n="50" d="100"/>
        </p:scale>
        <p:origin x="29" y="8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F5DC26-7D27-20A3-60B8-1A445A616E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D77448-FBF8-5ED2-849C-557FEA526F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976719-7D02-B000-F91F-66F99483E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D34F1-5E22-4703-ACAD-A63C100C2E53}" type="datetimeFigureOut">
              <a:rPr lang="en-US" smtClean="0"/>
              <a:t>8/23/2025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553ABD-46A6-AD98-30BF-4B310F4974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128A61-3B75-A97D-4CE6-F9A0F4EA6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840FE-28C2-4FD8-9474-F6E01A6B15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698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E6B61-9080-4DB5-05C6-EBE3F82B1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67133F-A0CD-7C46-2812-5416A1DCD6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3CB662-009E-2D0F-95DB-367FE5AF9B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D34F1-5E22-4703-ACAD-A63C100C2E53}" type="datetimeFigureOut">
              <a:rPr lang="en-US" smtClean="0"/>
              <a:t>8/23/2025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89AA71-81F4-7107-2145-141DC5E0D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1EEF10-14B3-5F4F-5A55-51EE485DF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840FE-28C2-4FD8-9474-F6E01A6B15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7696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C2DB37A-6586-8C11-4E6D-EFA1612365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32C548-540E-C03A-854F-7AED300BC3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E63BB1-316C-32C8-2D2C-55F391968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D34F1-5E22-4703-ACAD-A63C100C2E53}" type="datetimeFigureOut">
              <a:rPr lang="en-US" smtClean="0"/>
              <a:t>8/23/2025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929073-94FA-8DCA-BC28-68AEEB3498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AF9DA2-51BB-80AB-8FE8-1F64F2558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840FE-28C2-4FD8-9474-F6E01A6B15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451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26458-01ED-0F17-8C0D-EAEDF2200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F6FC60-58A6-CD98-1141-C67FCD499A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F8E645-A0E6-A0FA-BC21-CD35329906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D34F1-5E22-4703-ACAD-A63C100C2E53}" type="datetimeFigureOut">
              <a:rPr lang="en-US" smtClean="0"/>
              <a:t>8/23/2025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EEE45F-3B76-BC8D-442E-3C22A5EDB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A3E749-8047-5CAD-BC0D-D130A1D79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840FE-28C2-4FD8-9474-F6E01A6B15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1420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72423-29AC-CDF8-A620-FFDC40E20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11C70E-A624-C01F-9CBA-B16E8DD12A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654144-0B43-6BCE-0112-4E4612955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D34F1-5E22-4703-ACAD-A63C100C2E53}" type="datetimeFigureOut">
              <a:rPr lang="en-US" smtClean="0"/>
              <a:t>8/23/2025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8AC64E-D58B-B4A9-6382-AF2E26F03E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8CE195-642C-0745-8CE8-B57F042D5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840FE-28C2-4FD8-9474-F6E01A6B15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4915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8128CA-8C2E-3BFC-DBB4-EBB4442603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042A7E-8201-8B37-CD37-B7A7EE9BFA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E7CFF6-2599-FBF5-7436-D43CC386DB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1EEF9D-EB6F-96C3-28D1-D419F8AF5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D34F1-5E22-4703-ACAD-A63C100C2E53}" type="datetimeFigureOut">
              <a:rPr lang="en-US" smtClean="0"/>
              <a:t>8/23/2025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118FE0-A2A6-1BCB-4E2A-B4396A48F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B05FC7-14A1-7544-75AC-77AC9444B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840FE-28C2-4FD8-9474-F6E01A6B15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6469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4726B-F491-F59D-866C-AA8F8B18B8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46BFA6-BBD9-C79A-4A3B-E87F248F58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E6C735-2554-794E-B8C0-BD13DBCFA2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A26635-A842-A542-55A7-D4701E4405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7521A9C-6B82-BB48-F513-7B1F97EF7F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BD90F72-F93C-F5D5-48B4-B7CFFD72B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D34F1-5E22-4703-ACAD-A63C100C2E53}" type="datetimeFigureOut">
              <a:rPr lang="en-US" smtClean="0"/>
              <a:t>8/23/2025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6621D46-FAEB-5EBC-090E-B0C9238872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247DA2-7C46-806F-6F00-6438D931F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840FE-28C2-4FD8-9474-F6E01A6B15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551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5617F-0584-096C-21D7-E3AEFAF61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66B3E3-7567-8C3E-8D97-4D420A544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D34F1-5E22-4703-ACAD-A63C100C2E53}" type="datetimeFigureOut">
              <a:rPr lang="en-US" smtClean="0"/>
              <a:t>8/23/2025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238DDC-6DF3-4C11-5B54-B84D955C12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C82624-193D-026B-026D-54389A4F7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840FE-28C2-4FD8-9474-F6E01A6B15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2895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0EECF1-02F4-6E0C-B378-17674DF6C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D34F1-5E22-4703-ACAD-A63C100C2E53}" type="datetimeFigureOut">
              <a:rPr lang="en-US" smtClean="0"/>
              <a:t>8/23/2025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4176E7-55B1-ECFD-C35D-8FCD2475A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5BD19F-E2E4-7EDB-F124-627A9E00D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840FE-28C2-4FD8-9474-F6E01A6B15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291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A0573-808B-D6DD-9829-F389A64AC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93BBD-B8BA-4B5B-0CC0-E5C8110D4B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482661-E08B-8B47-AD2B-79DBF641A5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20CDE2-C446-7F6F-8E79-F020CFB2DC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D34F1-5E22-4703-ACAD-A63C100C2E53}" type="datetimeFigureOut">
              <a:rPr lang="en-US" smtClean="0"/>
              <a:t>8/23/2025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02784-E345-E1F7-CEFA-FF51CEE2C4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52B380-7005-A77B-99CF-71729B535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840FE-28C2-4FD8-9474-F6E01A6B15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3183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599C7F-3D9F-A46F-8A6F-E9C50A7A8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4A7657-61B3-F678-E280-B15F190944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A851D9-13E6-3E04-93BA-569D5E482A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C6484D-9AF9-CD7F-FA5B-A8401C758F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D34F1-5E22-4703-ACAD-A63C100C2E53}" type="datetimeFigureOut">
              <a:rPr lang="en-US" smtClean="0"/>
              <a:t>8/23/2025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DA4D6D-D1B9-63CE-E7AC-365A34074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2F5A74-0667-D618-3611-E143EA1DF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840FE-28C2-4FD8-9474-F6E01A6B15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9574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13E8615-678B-B4FE-4B2A-D1191D26AC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81E80E-7B19-93FB-0BEC-86CD5A67BD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21EEC9-19C7-7094-D702-B5D00ABEC5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08D34F1-5E22-4703-ACAD-A63C100C2E53}" type="datetimeFigureOut">
              <a:rPr lang="en-US" smtClean="0"/>
              <a:t>8/23/2025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C33604-1199-9C0D-392F-9AE6C9432C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9BF6F9-95B9-1AE8-8BAC-EEBC80BFB4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97840FE-28C2-4FD8-9474-F6E01A6B15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331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DB03A236-135B-C543-90FA-2D61DFC0A0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75"/>
          <a:stretch>
            <a:fillRect/>
          </a:stretch>
        </p:blipFill>
        <p:spPr bwMode="auto">
          <a:xfrm>
            <a:off x="3764794" y="1482243"/>
            <a:ext cx="1322832" cy="1323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174D0FE-825A-D944-0024-20CF35DCDF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167650" cy="6858000"/>
          </a:xfrm>
          <a:prstGeom prst="rect">
            <a:avLst/>
          </a:prstGeom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FA01C5C4-B274-B170-8B09-022E80A2A1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7752" y="613082"/>
            <a:ext cx="2613934" cy="2613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Generated image">
            <a:extLst>
              <a:ext uri="{FF2B5EF4-FFF2-40B4-BE49-F238E27FC236}">
                <a16:creationId xmlns:a16="http://schemas.microsoft.com/office/drawing/2014/main" id="{FD13FE51-47FA-16DC-75DD-E07A2D628D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7634" y="525495"/>
            <a:ext cx="3237472" cy="3237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Generated image">
            <a:extLst>
              <a:ext uri="{FF2B5EF4-FFF2-40B4-BE49-F238E27FC236}">
                <a16:creationId xmlns:a16="http://schemas.microsoft.com/office/drawing/2014/main" id="{08E9CF3F-E483-C301-EBE9-1AB26550F2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6578" y="4148346"/>
            <a:ext cx="2665618" cy="2665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Generated image">
            <a:extLst>
              <a:ext uri="{FF2B5EF4-FFF2-40B4-BE49-F238E27FC236}">
                <a16:creationId xmlns:a16="http://schemas.microsoft.com/office/drawing/2014/main" id="{0DA1766F-8D31-96DC-10D3-5AC8AB7BDB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3554" y="4162704"/>
            <a:ext cx="2623956" cy="2623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Generated image">
            <a:extLst>
              <a:ext uri="{FF2B5EF4-FFF2-40B4-BE49-F238E27FC236}">
                <a16:creationId xmlns:a16="http://schemas.microsoft.com/office/drawing/2014/main" id="{C81B64F0-B0BB-05B5-6BAF-395B8FD6B3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8966" y="4713769"/>
            <a:ext cx="1977336" cy="1977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Generated image">
            <a:extLst>
              <a:ext uri="{FF2B5EF4-FFF2-40B4-BE49-F238E27FC236}">
                <a16:creationId xmlns:a16="http://schemas.microsoft.com/office/drawing/2014/main" id="{BEF8F70F-CA8F-006D-7A88-CB886CE5CD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2542" y="4485419"/>
            <a:ext cx="2434036" cy="2434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Generated image">
            <a:extLst>
              <a:ext uri="{FF2B5EF4-FFF2-40B4-BE49-F238E27FC236}">
                <a16:creationId xmlns:a16="http://schemas.microsoft.com/office/drawing/2014/main" id="{37D2A869-F06D-4E53-95BD-E52844E93E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3768" y="252841"/>
            <a:ext cx="1667208" cy="1667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Generated image">
            <a:extLst>
              <a:ext uri="{FF2B5EF4-FFF2-40B4-BE49-F238E27FC236}">
                <a16:creationId xmlns:a16="http://schemas.microsoft.com/office/drawing/2014/main" id="{B4C064EF-EBCC-24DF-ECC1-5A945AC520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3767" y="2081640"/>
            <a:ext cx="1667209" cy="1667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099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Daniel Hernandez Mota</dc:creator>
  <cp:lastModifiedBy>Daniel Hernandez Mota</cp:lastModifiedBy>
  <cp:revision>1</cp:revision>
  <dcterms:created xsi:type="dcterms:W3CDTF">2025-08-23T16:56:58Z</dcterms:created>
  <dcterms:modified xsi:type="dcterms:W3CDTF">2025-08-23T18:34:10Z</dcterms:modified>
</cp:coreProperties>
</file>

<file path=docProps/thumbnail.jpeg>
</file>